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726" r:id="rId3"/>
    <p:sldMasterId id="2147483744" r:id="rId4"/>
  </p:sldMasterIdLst>
  <p:notesMasterIdLst>
    <p:notesMasterId r:id="rId7"/>
  </p:notesMasterIdLst>
  <p:sldIdLst>
    <p:sldId id="814" r:id="rId5"/>
    <p:sldId id="813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48B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3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0006.png" descr="000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610" y="362068"/>
            <a:ext cx="1299632" cy="4848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1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1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6" y="1777293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09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09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09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09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5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7" y="1639332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3" y="1575369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8" y="1575369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3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8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5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5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5" y="1438845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5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5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5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5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3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3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3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3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3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5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7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5865" dirty="0">
              <a:solidFill>
                <a:schemeClr val="bg1"/>
              </a:solidFill>
              <a:latin typeface="FontAwesome" pitchFamily="2" charset="0"/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4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5335" dirty="0"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7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335" dirty="0"/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4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br>
              <a:rPr lang="en-US" sz="8000" dirty="0">
                <a:latin typeface="FontAwesome" pitchFamily="2" charset="0"/>
              </a:rPr>
            </a:b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17" grpId="0" bldLvl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7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7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7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5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ldLvl="0" animBg="1"/>
      <p:bldP spid="16" grpId="0" bldLvl="0" animBg="1"/>
      <p:bldP spid="19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lide Number Placeholder 4"/>
          <p:cNvSpPr txBox="1"/>
          <p:nvPr userDrawn="1"/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335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3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89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6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8" y="6247140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5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5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7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4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66788" y="0"/>
            <a:ext cx="4825212" cy="6858000"/>
          </a:xfrm>
          <a:prstGeom prst="rect">
            <a:avLst/>
          </a:prstGeom>
        </p:spPr>
      </p:pic>
      <p:sp>
        <p:nvSpPr>
          <p:cNvPr id="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42854" y="2362994"/>
            <a:ext cx="5619847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l" defTabSz="821690">
              <a:defRPr sz="33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</a:t>
            </a:r>
            <a:endParaRPr dirty="0"/>
          </a:p>
        </p:txBody>
      </p:sp>
      <p:grpSp>
        <p:nvGrpSpPr>
          <p:cNvPr id="2" name="组 1"/>
          <p:cNvGrpSpPr/>
          <p:nvPr/>
        </p:nvGrpSpPr>
        <p:grpSpPr>
          <a:xfrm>
            <a:off x="327218" y="335485"/>
            <a:ext cx="2059169" cy="440370"/>
            <a:chOff x="1485707" y="643260"/>
            <a:chExt cx="4118338" cy="88074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382982" y="178594"/>
            <a:ext cx="7372619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0" y="2235200"/>
            <a:ext cx="4914900" cy="571500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5D6EC"/>
                </a:solidFill>
                <a:latin typeface="+mn-lt"/>
              </a:defRPr>
            </a:lvl1pPr>
            <a:lvl2pPr marL="342900" marR="0" indent="-342900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</a:lstStyle>
          <a:p>
            <a:pPr lvl="0"/>
            <a:r>
              <a:rPr kumimoji="1" lang="en-US" altLang="zh-CN"/>
              <a:t>xxxxxxx</a:t>
            </a:r>
            <a:endParaRPr kumimoji="1" lang="en-US" altLang="zh-CN" dirty="0"/>
          </a:p>
          <a:p>
            <a:pPr marL="685800" marR="0" lvl="1" indent="-6858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dirty="0"/>
          </a:p>
          <a:p>
            <a:pPr lvl="1"/>
            <a:endParaRPr kumimoji="1"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850900" y="2806700"/>
            <a:ext cx="4914900" cy="1727200"/>
          </a:xfrm>
          <a:prstGeom prst="rect">
            <a:avLst/>
          </a:prstGeom>
        </p:spPr>
        <p:txBody>
          <a:bodyPr/>
          <a:lstStyle>
            <a:lvl1pPr marL="428625" marR="0" indent="-428625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+mn-lt"/>
              </a:defRPr>
            </a:lvl1pPr>
            <a:lvl2pPr marL="342900" marR="0" indent="-342900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altLang="zh-CN" dirty="0"/>
          </a:p>
          <a:p>
            <a:pPr lvl="0"/>
            <a:endParaRPr kumimoji="1" lang="en-US" altLang="zh-CN" dirty="0"/>
          </a:p>
          <a:p>
            <a:pPr lvl="0"/>
            <a:endParaRPr kumimoji="1" lang="en-US" altLang="zh-CN" dirty="0"/>
          </a:p>
          <a:p>
            <a:pPr marL="685800" marR="0" lvl="1" indent="-6858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dirty="0"/>
          </a:p>
          <a:p>
            <a:pPr lvl="1"/>
            <a:endParaRPr kumimoji="1"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4300" y="2235200"/>
            <a:ext cx="4914900" cy="571500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5D6EC"/>
                </a:solidFill>
                <a:latin typeface="+mn-lt"/>
              </a:defRPr>
            </a:lvl1pPr>
            <a:lvl2pPr marL="342900" marR="0" indent="-342900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</a:lstStyle>
          <a:p>
            <a:pPr lvl="0"/>
            <a:r>
              <a:rPr kumimoji="1" lang="en-US" altLang="zh-CN"/>
              <a:t>xxxxxxx</a:t>
            </a:r>
            <a:endParaRPr kumimoji="1" lang="en-US" altLang="zh-CN" dirty="0"/>
          </a:p>
          <a:p>
            <a:pPr marL="685800" marR="0" lvl="1" indent="-6858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dirty="0"/>
          </a:p>
          <a:p>
            <a:pPr lvl="1"/>
            <a:endParaRPr kumimoji="1"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6456040" y="2806700"/>
            <a:ext cx="4914900" cy="1727200"/>
          </a:xfrm>
          <a:prstGeom prst="rect">
            <a:avLst/>
          </a:prstGeom>
        </p:spPr>
        <p:txBody>
          <a:bodyPr/>
          <a:lstStyle>
            <a:lvl1pPr marL="428625" marR="0" indent="-428625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+mn-lt"/>
              </a:defRPr>
            </a:lvl1pPr>
            <a:lvl2pPr marL="342900" marR="0" indent="-342900" algn="l" defTabSz="825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dirty="0" err="1"/>
              <a:t>Xxxxxxx</a:t>
            </a:r>
            <a:endParaRPr kumimoji="1" lang="en-US" altLang="zh-CN" dirty="0"/>
          </a:p>
          <a:p>
            <a:pPr marL="857250" marR="0" lvl="0" indent="-8572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altLang="zh-CN" dirty="0"/>
          </a:p>
          <a:p>
            <a:pPr lvl="0"/>
            <a:endParaRPr kumimoji="1" lang="en-US" altLang="zh-CN" dirty="0"/>
          </a:p>
          <a:p>
            <a:pPr lvl="0"/>
            <a:endParaRPr kumimoji="1" lang="en-US" altLang="zh-CN" dirty="0"/>
          </a:p>
          <a:p>
            <a:pPr marL="685800" marR="0" lvl="1" indent="-6858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dirty="0"/>
          </a:p>
          <a:p>
            <a:pPr lvl="1"/>
            <a:endParaRPr kumimoji="1"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193727" y="2669976"/>
            <a:ext cx="7804547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76945" y="178594"/>
            <a:ext cx="7038110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quarter" idx="15" hasCustomPrompt="1"/>
          </p:nvPr>
        </p:nvSpPr>
        <p:spPr>
          <a:xfrm>
            <a:off x="2193727" y="2530475"/>
            <a:ext cx="7804547" cy="31257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j-ea"/>
              </a:defRPr>
            </a:lvl1pPr>
          </a:lstStyle>
          <a:p>
            <a:r>
              <a:rPr kumimoji="1" lang="en-US" altLang="zh-CN" dirty="0"/>
              <a:t>chart</a:t>
            </a:r>
            <a:endParaRPr kumimoji="1"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66109" y="178594"/>
            <a:ext cx="7289492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 hasCustomPrompt="1"/>
          </p:nvPr>
        </p:nvSpPr>
        <p:spPr>
          <a:xfrm>
            <a:off x="1047750" y="2114550"/>
            <a:ext cx="4686300" cy="25527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en-US" altLang="zh-CN" dirty="0"/>
              <a:t>picture</a:t>
            </a:r>
            <a:endParaRPr kumimoji="1" lang="zh-CN" altLang="en-US" dirty="0"/>
          </a:p>
        </p:txBody>
      </p:sp>
      <p:sp>
        <p:nvSpPr>
          <p:cNvPr id="10" name="图片占位符 2"/>
          <p:cNvSpPr>
            <a:spLocks noGrp="1"/>
          </p:cNvSpPr>
          <p:nvPr>
            <p:ph type="pic" sz="quarter" idx="11" hasCustomPrompt="1"/>
          </p:nvPr>
        </p:nvSpPr>
        <p:spPr>
          <a:xfrm>
            <a:off x="6486525" y="2114550"/>
            <a:ext cx="4686300" cy="25527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en-US" altLang="zh-CN" dirty="0"/>
              <a:t>picture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 hasCustomPrompt="1"/>
          </p:nvPr>
        </p:nvSpPr>
        <p:spPr>
          <a:xfrm>
            <a:off x="1047750" y="4762500"/>
            <a:ext cx="4686300" cy="1266825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25D6EC"/>
                </a:solidFill>
                <a:latin typeface="+mn-lt"/>
              </a:defRPr>
            </a:lvl1pPr>
            <a:lvl2pPr>
              <a:defRPr>
                <a:solidFill>
                  <a:srgbClr val="25D6EC"/>
                </a:solidFill>
              </a:defRPr>
            </a:lvl2pPr>
            <a:lvl3pPr>
              <a:defRPr>
                <a:solidFill>
                  <a:srgbClr val="25D6EC"/>
                </a:solidFill>
              </a:defRPr>
            </a:lvl3pPr>
            <a:lvl4pPr>
              <a:defRPr>
                <a:solidFill>
                  <a:srgbClr val="25D6EC"/>
                </a:solidFill>
              </a:defRPr>
            </a:lvl4pPr>
            <a:lvl5pPr>
              <a:defRPr>
                <a:solidFill>
                  <a:srgbClr val="25D6EC"/>
                </a:solidFill>
              </a:defRPr>
            </a:lvl5pPr>
          </a:lstStyle>
          <a:p>
            <a:pPr lvl="0"/>
            <a:r>
              <a:rPr kumimoji="1" lang="en-US" altLang="zh-CN" dirty="0" err="1"/>
              <a:t>xxxxxx</a:t>
            </a:r>
            <a:endParaRPr kumimoji="1"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6467475" y="4762500"/>
            <a:ext cx="4686300" cy="1266825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25D6EC"/>
                </a:solidFill>
                <a:latin typeface="+mn-lt"/>
              </a:defRPr>
            </a:lvl1pPr>
            <a:lvl2pPr>
              <a:defRPr>
                <a:solidFill>
                  <a:srgbClr val="25D6EC"/>
                </a:solidFill>
              </a:defRPr>
            </a:lvl2pPr>
            <a:lvl3pPr>
              <a:defRPr>
                <a:solidFill>
                  <a:srgbClr val="25D6EC"/>
                </a:solidFill>
              </a:defRPr>
            </a:lvl3pPr>
            <a:lvl4pPr>
              <a:defRPr>
                <a:solidFill>
                  <a:srgbClr val="25D6EC"/>
                </a:solidFill>
              </a:defRPr>
            </a:lvl4pPr>
            <a:lvl5pPr>
              <a:defRPr>
                <a:solidFill>
                  <a:srgbClr val="25D6EC"/>
                </a:solidFill>
              </a:defRPr>
            </a:lvl5pPr>
          </a:lstStyle>
          <a:p>
            <a:pPr lvl="0"/>
            <a:r>
              <a:rPr kumimoji="1" lang="en-US" altLang="zh-CN" dirty="0" err="1"/>
              <a:t>xxxxxx</a:t>
            </a:r>
            <a:endParaRPr kumimoji="1" lang="zh-CN" altLang="en-US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66109" y="178594"/>
            <a:ext cx="7289492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rgbClr val="25D6E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773456" y="3086011"/>
            <a:ext cx="8506619" cy="876390"/>
          </a:xfrm>
          <a:prstGeom prst="rect">
            <a:avLst/>
          </a:prstGeom>
        </p:spPr>
        <p:txBody>
          <a:bodyPr/>
          <a:lstStyle>
            <a:lvl1pPr marL="513080" indent="-512445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kumimoji="1" lang="en-US" altLang="zh-CN" dirty="0" err="1"/>
              <a:t>Xxxxxxxxxx</a:t>
            </a:r>
            <a:endParaRPr kumimoji="1" lang="en-US" altLang="zh-CN" dirty="0"/>
          </a:p>
          <a:p>
            <a:pPr lvl="0"/>
            <a:r>
              <a:rPr kumimoji="1" lang="en-US" altLang="zh-CN" dirty="0" err="1"/>
              <a:t>Xxxxxxxxx</a:t>
            </a:r>
            <a:endParaRPr kumimoji="1" lang="en-US" altLang="zh-CN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1773456" y="2423387"/>
            <a:ext cx="8506619" cy="547795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chemeClr val="accent2"/>
              </a:buClr>
              <a:buFont typeface="SegoeUISymbol" charset="0"/>
              <a:buNone/>
              <a:defRPr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kumimoji="1" lang="en-US" altLang="zh-CN"/>
              <a:t>Xxxxxxxxx</a:t>
            </a:r>
            <a:endParaRPr kumimoji="1" lang="en-US" altLang="zh-CN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1773456" y="4097392"/>
            <a:ext cx="8506619" cy="876390"/>
          </a:xfrm>
          <a:prstGeom prst="rect">
            <a:avLst/>
          </a:prstGeom>
        </p:spPr>
        <p:txBody>
          <a:bodyPr/>
          <a:lstStyle>
            <a:lvl1pPr marL="810895" indent="-311150" algn="l">
              <a:buClr>
                <a:schemeClr val="tx2"/>
              </a:buClr>
              <a:buFont typeface="Helvetica" charset="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342900" indent="-342900" algn="l">
              <a:buClr>
                <a:schemeClr val="accent2"/>
              </a:buClr>
              <a:buFont typeface="SegoeUISymbol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kumimoji="1" lang="en-US" altLang="zh-CN" dirty="0" err="1"/>
              <a:t>Xxxxxxxxxx</a:t>
            </a:r>
            <a:endParaRPr kumimoji="1" lang="en-US" altLang="zh-CN" dirty="0"/>
          </a:p>
          <a:p>
            <a:pPr lvl="0"/>
            <a:r>
              <a:rPr kumimoji="1" lang="en-US" altLang="zh-CN" dirty="0" err="1"/>
              <a:t>Xxxxxxxxx</a:t>
            </a:r>
            <a:endParaRPr kumimoji="1" lang="en-US" altLang="zh-CN" dirty="0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sp>
        <p:nvSpPr>
          <p:cNvPr id="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66109" y="178594"/>
            <a:ext cx="7289492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690">
              <a:defRPr sz="5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Text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9755601" y="335485"/>
            <a:ext cx="2059169" cy="440370"/>
            <a:chOff x="1485707" y="643260"/>
            <a:chExt cx="4118338" cy="880740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928"/>
            <a:stretch>
              <a:fillRect/>
            </a:stretch>
          </p:blipFill>
          <p:spPr>
            <a:xfrm>
              <a:off x="1485707" y="643260"/>
              <a:ext cx="1091238" cy="8807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2"/>
            <a:stretch>
              <a:fillRect/>
            </a:stretch>
          </p:blipFill>
          <p:spPr>
            <a:xfrm>
              <a:off x="2576945" y="670594"/>
              <a:ext cx="3027100" cy="85340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9925" y="2327275"/>
            <a:ext cx="8361363" cy="2286289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algn="l">
              <a:defRPr/>
            </a:lvl2pPr>
            <a:lvl3pPr marL="539750" indent="-526415" algn="l">
              <a:buClr>
                <a:schemeClr val="tx1"/>
              </a:buClr>
              <a:buFont typeface="AppleSymbols" charset="0"/>
              <a:buChar char="⚯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342900" indent="-342900" algn="l">
              <a:buFont typeface="Arial" panose="020B0604020202020204" pitchFamily="34" charset="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342900" indent="-342900" algn="l">
              <a:buFont typeface="Arial" panose="020B0604020202020204" pitchFamily="34" charset="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kumimoji="1" lang="en-US" altLang="zh-CN" dirty="0" err="1"/>
              <a:t>Xxxxxx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Xx</a:t>
            </a:r>
          </a:p>
          <a:p>
            <a:pPr lvl="2"/>
            <a:r>
              <a:rPr kumimoji="1" lang="en-US" altLang="zh-CN" dirty="0"/>
              <a:t>Xxx</a:t>
            </a:r>
          </a:p>
          <a:p>
            <a:pPr lvl="2"/>
            <a:r>
              <a:rPr kumimoji="1" lang="en-US" altLang="zh-CN" dirty="0" err="1"/>
              <a:t>Xxxx</a:t>
            </a:r>
            <a:endParaRPr kumimoji="1" lang="en-US" altLang="zh-CN" dirty="0"/>
          </a:p>
          <a:p>
            <a:pPr lvl="2"/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62"/>
            <a:ext cx="12192000" cy="6862763"/>
          </a:xfrm>
          <a:prstGeom prst="rect">
            <a:avLst/>
          </a:prstGeom>
        </p:spPr>
      </p:pic>
      <p:pic>
        <p:nvPicPr>
          <p:cNvPr id="5" name="llvision_logo_4colors.png" descr="llvision_logo_4colo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672" y="2045677"/>
            <a:ext cx="4323390" cy="2431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28039" y="6619875"/>
            <a:ext cx="373462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>
              <a:defRPr sz="900">
                <a:solidFill>
                  <a:srgbClr val="25D6EC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5144" y="6553057"/>
            <a:ext cx="257048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i="0" dirty="0">
                <a:solidFill>
                  <a:srgbClr val="1BB1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© All rights reservered by LLVISION, 2018 </a:t>
            </a:r>
            <a:endParaRPr lang="en-US" altLang="zh-CN" sz="1000" b="0" i="0" dirty="0">
              <a:solidFill>
                <a:srgbClr val="1BB1C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识别入口.png" descr="识别入口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线连接符 6"/>
          <p:cNvCxnSpPr/>
          <p:nvPr/>
        </p:nvCxnSpPr>
        <p:spPr>
          <a:xfrm>
            <a:off x="2189017" y="3657600"/>
            <a:ext cx="780010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4516438" y="2272507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995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awei_eview1.png" descr="huawei_eview1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6928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7" name="直线连接符 6"/>
          <p:cNvCxnSpPr/>
          <p:nvPr/>
        </p:nvCxnSpPr>
        <p:spPr>
          <a:xfrm>
            <a:off x="2189017" y="3657600"/>
            <a:ext cx="780010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4516438" y="2272507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995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06.jpg" descr="00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 r="-1292"/>
          <a:stretch>
            <a:fillRect/>
          </a:stretch>
        </p:blipFill>
        <p:spPr>
          <a:xfrm>
            <a:off x="0" y="-15686"/>
            <a:ext cx="12422606" cy="68736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006.jpg" descr="00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14" r="-1292"/>
          <a:stretch>
            <a:fillRect/>
          </a:stretch>
        </p:blipFill>
        <p:spPr>
          <a:xfrm>
            <a:off x="0" y="-7843"/>
            <a:ext cx="12422606" cy="68736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7" name="直线连接符 6"/>
          <p:cNvCxnSpPr/>
          <p:nvPr userDrawn="1"/>
        </p:nvCxnSpPr>
        <p:spPr>
          <a:xfrm>
            <a:off x="2189017" y="3657600"/>
            <a:ext cx="780010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270510" y="2509838"/>
            <a:ext cx="3676650" cy="1147763"/>
          </a:xfrm>
          <a:prstGeom prst="rect">
            <a:avLst/>
          </a:prstGeom>
        </p:spPr>
        <p:txBody>
          <a:bodyPr/>
          <a:lstStyle>
            <a:lvl1pPr>
              <a:defRPr sz="6900" b="1"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awei_evie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" y="1"/>
            <a:ext cx="121811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线连接符 6"/>
          <p:cNvCxnSpPr/>
          <p:nvPr/>
        </p:nvCxnSpPr>
        <p:spPr>
          <a:xfrm>
            <a:off x="2189017" y="3657600"/>
            <a:ext cx="780010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4516438" y="2272507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995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识别入口.png" descr="识别入口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arallélogramme 5"/>
          <p:cNvSpPr/>
          <p:nvPr/>
        </p:nvSpPr>
        <p:spPr>
          <a:xfrm>
            <a:off x="5530508" y="0"/>
            <a:ext cx="5733238" cy="6858000"/>
          </a:xfrm>
          <a:prstGeom prst="parallelogram">
            <a:avLst>
              <a:gd name="adj" fmla="val 2473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6" name="Parallélogramme 10"/>
          <p:cNvSpPr/>
          <p:nvPr/>
        </p:nvSpPr>
        <p:spPr>
          <a:xfrm>
            <a:off x="5020816" y="0"/>
            <a:ext cx="5951985" cy="6858000"/>
          </a:xfrm>
          <a:prstGeom prst="parallelogram">
            <a:avLst>
              <a:gd name="adj" fmla="val 2392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7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587188" y="2736453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690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awei_eview1.png" descr="huawei_eview1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Parallélogramme 5"/>
          <p:cNvSpPr/>
          <p:nvPr/>
        </p:nvSpPr>
        <p:spPr>
          <a:xfrm>
            <a:off x="5530508" y="0"/>
            <a:ext cx="5733238" cy="6858000"/>
          </a:xfrm>
          <a:prstGeom prst="parallelogram">
            <a:avLst>
              <a:gd name="adj" fmla="val 2473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0" name="Parallélogramme 10"/>
          <p:cNvSpPr/>
          <p:nvPr/>
        </p:nvSpPr>
        <p:spPr>
          <a:xfrm>
            <a:off x="5020816" y="0"/>
            <a:ext cx="5951985" cy="6858000"/>
          </a:xfrm>
          <a:prstGeom prst="parallelogram">
            <a:avLst>
              <a:gd name="adj" fmla="val 2392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587188" y="2736453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690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成组" descr="成组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70087" y="2414877"/>
            <a:ext cx="9763706" cy="2364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Parallélogramme 5"/>
          <p:cNvSpPr/>
          <p:nvPr/>
        </p:nvSpPr>
        <p:spPr>
          <a:xfrm>
            <a:off x="5530508" y="0"/>
            <a:ext cx="5733238" cy="6858000"/>
          </a:xfrm>
          <a:prstGeom prst="parallelogram">
            <a:avLst>
              <a:gd name="adj" fmla="val 2473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0" name="Parallélogramme 10"/>
          <p:cNvSpPr/>
          <p:nvPr/>
        </p:nvSpPr>
        <p:spPr>
          <a:xfrm>
            <a:off x="5020816" y="0"/>
            <a:ext cx="5951985" cy="6858000"/>
          </a:xfrm>
          <a:prstGeom prst="parallelogram">
            <a:avLst>
              <a:gd name="adj" fmla="val 2392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587188" y="2736453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690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uawei_evie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" y="0"/>
            <a:ext cx="121811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arallélogramme 5"/>
          <p:cNvSpPr/>
          <p:nvPr/>
        </p:nvSpPr>
        <p:spPr>
          <a:xfrm>
            <a:off x="5530508" y="0"/>
            <a:ext cx="5733238" cy="6858000"/>
          </a:xfrm>
          <a:prstGeom prst="parallelogram">
            <a:avLst>
              <a:gd name="adj" fmla="val 2473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9" name="Parallélogramme 10"/>
          <p:cNvSpPr/>
          <p:nvPr/>
        </p:nvSpPr>
        <p:spPr>
          <a:xfrm>
            <a:off x="5020816" y="0"/>
            <a:ext cx="5951985" cy="6858000"/>
          </a:xfrm>
          <a:prstGeom prst="parallelogram">
            <a:avLst>
              <a:gd name="adj" fmla="val 2392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587188" y="2736453"/>
            <a:ext cx="3214688" cy="1385094"/>
          </a:xfrm>
          <a:prstGeom prst="rect">
            <a:avLst/>
          </a:prstGeom>
        </p:spPr>
        <p:txBody>
          <a:bodyPr anchor="ctr"/>
          <a:lstStyle>
            <a:lvl1pPr>
              <a:defRPr sz="6900" b="1">
                <a:latin typeface="+mj-lt"/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/>
          <a:lstStyle>
            <a:lvl1pPr defTabSz="821690">
              <a:defRPr>
                <a:solidFill>
                  <a:srgbClr val="00000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6969" y="3545086"/>
            <a:ext cx="7358063" cy="794743"/>
          </a:xfrm>
          <a:prstGeom prst="rect">
            <a:avLst/>
          </a:prstGeom>
        </p:spPr>
        <p:txBody>
          <a:bodyPr lIns="71437" tIns="71437" rIns="71437" bIns="71437"/>
          <a:lstStyle>
            <a:lvl1pPr defTabSz="821690">
              <a:defRPr sz="2600">
                <a:solidFill>
                  <a:srgbClr val="000000"/>
                </a:solidFill>
              </a:defRPr>
            </a:lvl1pPr>
            <a:lvl2pPr defTabSz="821690">
              <a:defRPr sz="2600">
                <a:solidFill>
                  <a:srgbClr val="000000"/>
                </a:solidFill>
              </a:defRPr>
            </a:lvl2pPr>
            <a:lvl3pPr defTabSz="821690">
              <a:defRPr sz="2600">
                <a:solidFill>
                  <a:srgbClr val="000000"/>
                </a:solidFill>
              </a:defRPr>
            </a:lvl3pPr>
            <a:lvl4pPr defTabSz="821690">
              <a:defRPr sz="2600">
                <a:solidFill>
                  <a:srgbClr val="000000"/>
                </a:solidFill>
              </a:defRPr>
            </a:lvl4pPr>
            <a:lvl5pPr defTabSz="821690">
              <a:defRPr sz="2600">
                <a:solidFill>
                  <a:srgbClr val="000000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5" cy="238836"/>
          </a:xfrm>
          <a:prstGeom prst="rect">
            <a:avLst/>
          </a:prstGeom>
        </p:spPr>
        <p:txBody>
          <a:bodyPr lIns="71437" tIns="71437" rIns="71437" bIns="71437"/>
          <a:lstStyle>
            <a:lvl1pPr defTabSz="821690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1000" y="5769072"/>
            <a:ext cx="2340000" cy="964095"/>
          </a:xfrm>
          <a:prstGeom prst="rect">
            <a:avLst/>
          </a:prstGeom>
        </p:spPr>
      </p:pic>
      <p:sp>
        <p:nvSpPr>
          <p:cNvPr id="8" name="文本框 6"/>
          <p:cNvSpPr txBox="1"/>
          <p:nvPr userDrawn="1"/>
        </p:nvSpPr>
        <p:spPr>
          <a:xfrm>
            <a:off x="9391715" y="6020286"/>
            <a:ext cx="27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February 5, 2018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1753503" y="2029012"/>
            <a:ext cx="86625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tabLst>
                <a:tab pos="3134995" algn="l"/>
              </a:tabLst>
              <a:defRPr/>
            </a:pPr>
            <a:r>
              <a:rPr lang="en-US" altLang="zh-CN" sz="3600" b="1" dirty="0">
                <a:solidFill>
                  <a:srgbClr val="159EDA"/>
                </a:solidFill>
                <a:latin typeface="Calibri" panose="020F0502020204030204" pitchFamily="34" charset="0"/>
              </a:rPr>
              <a:t>Welcome to Maintenance 4.0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3134995" algn="l"/>
              </a:tabLst>
              <a:defRPr/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 introduction to Siveco</a:t>
            </a:r>
            <a:endParaRPr lang="zh-CN" altLang="en-US" dirty="0"/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76451" y="279013"/>
            <a:ext cx="2829633" cy="116582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3954" y="5637318"/>
            <a:ext cx="12205956" cy="1250817"/>
            <a:chOff x="-10467" y="4227934"/>
            <a:chExt cx="9154467" cy="938113"/>
          </a:xfrm>
        </p:grpSpPr>
        <p:sp>
          <p:nvSpPr>
            <p:cNvPr id="6" name="Rectangle 5"/>
            <p:cNvSpPr/>
            <p:nvPr/>
          </p:nvSpPr>
          <p:spPr>
            <a:xfrm>
              <a:off x="0" y="4227934"/>
              <a:ext cx="9144000" cy="936000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25533" y="4227934"/>
              <a:ext cx="936000" cy="936000"/>
            </a:xfrm>
            <a:prstGeom prst="rect">
              <a:avLst/>
            </a:prstGeom>
            <a:solidFill>
              <a:srgbClr val="91B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467" y="4230047"/>
              <a:ext cx="936000" cy="936000"/>
            </a:xfrm>
            <a:prstGeom prst="rect">
              <a:avLst/>
            </a:prstGeom>
            <a:solidFill>
              <a:srgbClr val="313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1533" y="4230047"/>
              <a:ext cx="936000" cy="936000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7533" y="4230047"/>
              <a:ext cx="936000" cy="9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95912" y="4425934"/>
              <a:ext cx="453477" cy="468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89870" y="4506377"/>
              <a:ext cx="407326" cy="38333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113533" y="4484108"/>
              <a:ext cx="432000" cy="432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980045" y="4471000"/>
              <a:ext cx="570975" cy="442780"/>
            </a:xfrm>
            <a:prstGeom prst="rect">
              <a:avLst/>
            </a:prstGeom>
          </p:spPr>
        </p:pic>
      </p:grpSp>
      <p:sp>
        <p:nvSpPr>
          <p:cNvPr id="17" name="内容占位符 16"/>
          <p:cNvSpPr>
            <a:spLocks noGrp="1"/>
          </p:cNvSpPr>
          <p:nvPr>
            <p:ph sz="quarter" idx="10"/>
          </p:nvPr>
        </p:nvSpPr>
        <p:spPr>
          <a:xfrm>
            <a:off x="2856354" y="1899062"/>
            <a:ext cx="6389687" cy="2430463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0" y="6390811"/>
            <a:ext cx="12192000" cy="528000"/>
            <a:chOff x="0" y="4793108"/>
            <a:chExt cx="9144000" cy="396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4803998"/>
              <a:ext cx="9144000" cy="339502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244408" y="4793108"/>
              <a:ext cx="776160" cy="396000"/>
            </a:xfrm>
            <a:prstGeom prst="rect">
              <a:avLst/>
            </a:prstGeom>
          </p:spPr>
        </p:pic>
      </p:grpSp>
      <p:sp>
        <p:nvSpPr>
          <p:cNvPr id="6" name="ZoneTexte 7"/>
          <p:cNvSpPr txBox="1"/>
          <p:nvPr/>
        </p:nvSpPr>
        <p:spPr>
          <a:xfrm>
            <a:off x="215090" y="-27384"/>
            <a:ext cx="51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159EDA"/>
                </a:solidFill>
              </a:rPr>
              <a:t>▪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27076" y="368300"/>
            <a:ext cx="3208339" cy="406400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1"/>
          </p:nvPr>
        </p:nvSpPr>
        <p:spPr>
          <a:xfrm>
            <a:off x="417451" y="967156"/>
            <a:ext cx="6210300" cy="40491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159EDA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2"/>
          </p:nvPr>
        </p:nvSpPr>
        <p:spPr>
          <a:xfrm>
            <a:off x="417487" y="1759194"/>
            <a:ext cx="6615113" cy="3419475"/>
          </a:xfrm>
        </p:spPr>
        <p:txBody>
          <a:bodyPr>
            <a:normAutofit/>
          </a:bodyPr>
          <a:lstStyle>
            <a:lvl1pPr marL="457200" indent="-457200">
              <a:buClr>
                <a:srgbClr val="159EDA"/>
              </a:buClr>
              <a:buSzPct val="80000"/>
              <a:buFont typeface="Webdings" panose="05030102010509060703" pitchFamily="18" charset="2"/>
              <a:buChar char=""/>
              <a:defRPr sz="1800" baseline="0"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5"/>
          </p:nvPr>
        </p:nvSpPr>
        <p:spPr>
          <a:xfrm>
            <a:off x="217290" y="6411578"/>
            <a:ext cx="509479" cy="3857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43F7CDE-0B8F-4236-A182-CCFB616372B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1" name="Group 1"/>
          <p:cNvGrpSpPr/>
          <p:nvPr userDrawn="1"/>
        </p:nvGrpSpPr>
        <p:grpSpPr>
          <a:xfrm>
            <a:off x="292558" y="5570164"/>
            <a:ext cx="1311388" cy="1287836"/>
            <a:chOff x="292558" y="5570164"/>
            <a:chExt cx="1311388" cy="1287836"/>
          </a:xfrm>
        </p:grpSpPr>
        <p:sp>
          <p:nvSpPr>
            <p:cNvPr id="12" name="Rectangle 12"/>
            <p:cNvSpPr/>
            <p:nvPr userDrawn="1"/>
          </p:nvSpPr>
          <p:spPr>
            <a:xfrm>
              <a:off x="292558" y="5570164"/>
              <a:ext cx="1311388" cy="1287836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13" name="图片 12"/>
            <p:cNvPicPr/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585" y="5751529"/>
              <a:ext cx="958519" cy="909196"/>
            </a:xfrm>
            <a:prstGeom prst="rect">
              <a:avLst/>
            </a:prstGeom>
            <a:ln w="28575">
              <a:solidFill>
                <a:schemeClr val="bg2"/>
              </a:solidFill>
            </a:ln>
          </p:spPr>
        </p:pic>
      </p:grpSp>
    </p:spTree>
  </p:cSld>
  <p:clrMapOvr>
    <a:masterClrMapping/>
  </p:clrMapOvr>
  <p:transition spd="slow" advClick="0" advTm="18000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"/>
          <p:cNvGrpSpPr/>
          <p:nvPr userDrawn="1"/>
        </p:nvGrpSpPr>
        <p:grpSpPr>
          <a:xfrm>
            <a:off x="0" y="6390811"/>
            <a:ext cx="12192000" cy="528000"/>
            <a:chOff x="0" y="4793108"/>
            <a:chExt cx="9144000" cy="396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803998"/>
              <a:ext cx="9144000" cy="339502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7" name="Image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244408" y="4793108"/>
              <a:ext cx="776160" cy="396000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 userDrawn="1"/>
        </p:nvSpPr>
        <p:spPr>
          <a:xfrm>
            <a:off x="215090" y="-27384"/>
            <a:ext cx="51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159EDA"/>
                </a:solidFill>
              </a:rPr>
              <a:t>▪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27076" y="368300"/>
            <a:ext cx="3208339" cy="406400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1"/>
          </p:nvPr>
        </p:nvSpPr>
        <p:spPr>
          <a:xfrm>
            <a:off x="417451" y="967156"/>
            <a:ext cx="6210300" cy="40491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159EDA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13"/>
          <p:cNvSpPr>
            <a:spLocks noGrp="1"/>
          </p:cNvSpPr>
          <p:nvPr>
            <p:ph sz="quarter" idx="12"/>
          </p:nvPr>
        </p:nvSpPr>
        <p:spPr>
          <a:xfrm>
            <a:off x="417487" y="1759194"/>
            <a:ext cx="6615113" cy="3419475"/>
          </a:xfrm>
        </p:spPr>
        <p:txBody>
          <a:bodyPr>
            <a:normAutofit/>
          </a:bodyPr>
          <a:lstStyle>
            <a:lvl1pPr marL="457200" indent="-457200">
              <a:buClr>
                <a:srgbClr val="159EDA"/>
              </a:buClr>
              <a:buSzPct val="80000"/>
              <a:buFont typeface="Webdings" panose="05030102010509060703" pitchFamily="18" charset="2"/>
              <a:buChar char=""/>
              <a:defRPr sz="1800" baseline="0"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灯片编号占位符 16"/>
          <p:cNvSpPr>
            <a:spLocks noGrp="1"/>
          </p:cNvSpPr>
          <p:nvPr>
            <p:ph type="sldNum" sz="quarter" idx="15"/>
          </p:nvPr>
        </p:nvSpPr>
        <p:spPr>
          <a:xfrm>
            <a:off x="217290" y="6411578"/>
            <a:ext cx="509479" cy="3857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43F7CDE-0B8F-4236-A182-CCFB616372B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0" y="6390811"/>
            <a:ext cx="12192000" cy="528000"/>
            <a:chOff x="0" y="4793108"/>
            <a:chExt cx="9144000" cy="396000"/>
          </a:xfrm>
        </p:grpSpPr>
        <p:sp>
          <p:nvSpPr>
            <p:cNvPr id="4" name="Rectangle 3"/>
            <p:cNvSpPr/>
            <p:nvPr/>
          </p:nvSpPr>
          <p:spPr>
            <a:xfrm>
              <a:off x="0" y="4803998"/>
              <a:ext cx="9144000" cy="339502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244408" y="4793108"/>
              <a:ext cx="776160" cy="396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FOND_ECRAN_EN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2" y="0"/>
            <a:ext cx="121221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iveco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0668033" y="5715071"/>
            <a:ext cx="1238259" cy="1011861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1036320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3" name="Rectangle 97"/>
          <p:cNvSpPr>
            <a:spLocks noChangeArrowheads="1"/>
          </p:cNvSpPr>
          <p:nvPr userDrawn="1"/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lang="zh-CN" altLang="fr-FR" sz="2400" baseline="30000" dirty="0">
              <a:solidFill>
                <a:srgbClr val="1982FF"/>
              </a:solidFill>
              <a:latin typeface="Calibri Bold" pitchFamily="1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0"/>
          </p:nvPr>
        </p:nvSpPr>
        <p:spPr>
          <a:xfrm>
            <a:off x="203200" y="0"/>
            <a:ext cx="11277600" cy="838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 smtClean="0">
                <a:solidFill>
                  <a:srgbClr val="1982FF"/>
                </a:solidFill>
                <a:latin typeface="Calibri Bold" pitchFamily="1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/>
            <a:endParaRPr lang="zh-CN" altLang="en-US" dirty="0"/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8"/>
          <p:cNvSpPr txBox="1">
            <a:spLocks noChangeArrowheads="1"/>
          </p:cNvSpPr>
          <p:nvPr/>
        </p:nvSpPr>
        <p:spPr bwMode="auto">
          <a:xfrm>
            <a:off x="10977033" y="292100"/>
            <a:ext cx="975784" cy="2975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F3791799-39C0-4CB5-9A64-8FB28D51F817}" type="slidenum">
              <a:rPr lang="fr-FR" altLang="zh-CN" sz="2000" baseline="30000" smtClean="0">
                <a:solidFill>
                  <a:srgbClr val="1982FF"/>
                </a:solidFill>
                <a:latin typeface="Calibri" panose="020F0502020204030204"/>
                <a:ea typeface="宋体" panose="02010600030101010101" pitchFamily="2" charset="-122"/>
              </a:rPr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fr-FR" altLang="zh-CN" sz="2000" baseline="30000" dirty="0">
              <a:solidFill>
                <a:srgbClr val="1982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Line 99"/>
          <p:cNvSpPr>
            <a:spLocks noChangeShapeType="1"/>
          </p:cNvSpPr>
          <p:nvPr/>
        </p:nvSpPr>
        <p:spPr bwMode="auto">
          <a:xfrm>
            <a:off x="203200" y="838200"/>
            <a:ext cx="11785600" cy="0"/>
          </a:xfrm>
          <a:prstGeom prst="line">
            <a:avLst/>
          </a:prstGeom>
          <a:noFill/>
          <a:ln w="6350">
            <a:solidFill>
              <a:srgbClr val="1982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300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97"/>
          <p:cNvSpPr>
            <a:spLocks noChangeArrowheads="1"/>
          </p:cNvSpPr>
          <p:nvPr/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zh-CN" sz="2000" baseline="300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9"/>
          <p:cNvSpPr>
            <a:spLocks noChangeShapeType="1"/>
          </p:cNvSpPr>
          <p:nvPr/>
        </p:nvSpPr>
        <p:spPr bwMode="auto">
          <a:xfrm>
            <a:off x="203200" y="838200"/>
            <a:ext cx="11785600" cy="0"/>
          </a:xfrm>
          <a:prstGeom prst="line">
            <a:avLst/>
          </a:prstGeom>
          <a:noFill/>
          <a:ln w="6350">
            <a:solidFill>
              <a:srgbClr val="1982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 baseline="300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97"/>
          <p:cNvSpPr>
            <a:spLocks noChangeArrowheads="1"/>
          </p:cNvSpPr>
          <p:nvPr/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zh-CN" sz="2000" baseline="300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0" y="6390811"/>
            <a:ext cx="12192000" cy="528000"/>
            <a:chOff x="0" y="4793108"/>
            <a:chExt cx="9144000" cy="396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4803998"/>
              <a:ext cx="9144000" cy="339502"/>
            </a:xfrm>
            <a:prstGeom prst="rect">
              <a:avLst/>
            </a:prstGeom>
            <a:solidFill>
              <a:srgbClr val="159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244408" y="4793108"/>
              <a:ext cx="776160" cy="396000"/>
            </a:xfrm>
            <a:prstGeom prst="rect">
              <a:avLst/>
            </a:prstGeom>
          </p:spPr>
        </p:pic>
      </p:grpSp>
      <p:sp>
        <p:nvSpPr>
          <p:cNvPr id="6" name="ZoneTexte 7"/>
          <p:cNvSpPr txBox="1"/>
          <p:nvPr/>
        </p:nvSpPr>
        <p:spPr>
          <a:xfrm>
            <a:off x="215090" y="-27384"/>
            <a:ext cx="51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159EDA"/>
                </a:solidFill>
              </a:rPr>
              <a:t>▪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27076" y="368300"/>
            <a:ext cx="3208339" cy="406400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1"/>
          </p:nvPr>
        </p:nvSpPr>
        <p:spPr>
          <a:xfrm>
            <a:off x="417451" y="967156"/>
            <a:ext cx="6210300" cy="40491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159EDA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2"/>
          </p:nvPr>
        </p:nvSpPr>
        <p:spPr>
          <a:xfrm>
            <a:off x="417487" y="1759194"/>
            <a:ext cx="6615113" cy="3419475"/>
          </a:xfrm>
        </p:spPr>
        <p:txBody>
          <a:bodyPr>
            <a:normAutofit/>
          </a:bodyPr>
          <a:lstStyle>
            <a:lvl1pPr marL="457200" indent="-457200">
              <a:buClr>
                <a:srgbClr val="159EDA"/>
              </a:buClr>
              <a:buSzPct val="80000"/>
              <a:buFont typeface="Webdings" panose="05030102010509060703" pitchFamily="18" charset="2"/>
              <a:buChar char=""/>
              <a:defRPr sz="1800" baseline="0"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5"/>
          </p:nvPr>
        </p:nvSpPr>
        <p:spPr>
          <a:xfrm>
            <a:off x="217290" y="6411578"/>
            <a:ext cx="509479" cy="3857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43F7CDE-0B8F-4236-A182-CCFB616372B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Click="0" advTm="1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D6F56-B249-4E32-8D85-5D28EE22FC2D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6284-429A-434F-ADC4-820E75807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5" r:id="rId30"/>
  </p:sldLayoutIdLst>
  <p:transition spd="slow" advTm="3000">
    <p:push dir="u"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med"/>
  <p:txStyles>
    <p:titleStyle>
      <a:lvl1pPr marL="0" marR="0" indent="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1143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2286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3429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4572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5715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8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8001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9144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7163-0EC0-4EBB-8E6A-A430C4A66B55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4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7CDE-0B8F-4236-A182-CCFB616372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6" r:id="rId9"/>
    <p:sldLayoutId id="2147483757" r:id="rId10"/>
    <p:sldLayoutId id="2147483758" r:id="rId11"/>
  </p:sldLayoutIdLst>
  <p:transition spd="slow" advClick="0" advTm="18000">
    <p:wipe dir="r"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33"/>
            <a:ext cx="12192000" cy="60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36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辅助图形.png" descr="辅助图形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-3096832" y="2467654"/>
            <a:ext cx="7064904" cy="19353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" name="国内唯一商业落地、大规模出货的AR公司">
            <a:extLst>
              <a:ext uri="{FF2B5EF4-FFF2-40B4-BE49-F238E27FC236}">
                <a16:creationId xmlns:a16="http://schemas.microsoft.com/office/drawing/2014/main" id="{10ED6F96-B1DE-40F0-AF69-4E225C6E6C84}"/>
              </a:ext>
            </a:extLst>
          </p:cNvPr>
          <p:cNvSpPr txBox="1"/>
          <p:nvPr/>
        </p:nvSpPr>
        <p:spPr>
          <a:xfrm>
            <a:off x="1156121" y="769978"/>
            <a:ext cx="9652001" cy="563245"/>
          </a:xfrm>
          <a:prstGeom prst="rect">
            <a:avLst/>
          </a:prstGeom>
          <a:ln w="12700">
            <a:miter lim="400000"/>
          </a:ln>
        </p:spPr>
        <p:txBody>
          <a:bodyPr lIns="35718" tIns="35718" rIns="35718" bIns="3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821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0A89D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charset="-122"/>
                <a:cs typeface="Calibri" panose="020F0502020204030204" pitchFamily="34" charset="0"/>
                <a:sym typeface="PingFang SC Ultralight"/>
              </a:rPr>
              <a:t>The BIGGEST AR Glass single contract worldwide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651208-A144-48E2-88B4-EE724EB027D2}"/>
              </a:ext>
            </a:extLst>
          </p:cNvPr>
          <p:cNvSpPr txBox="1"/>
          <p:nvPr/>
        </p:nvSpPr>
        <p:spPr>
          <a:xfrm>
            <a:off x="6462688" y="2273416"/>
            <a:ext cx="5158508" cy="25648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altLang="zh-CN" sz="2000" dirty="0">
                <a:solidFill>
                  <a:schemeClr val="bg1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,500 GLXSS ME glasses purchased by www.xin.com, t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he biggest 2</a:t>
            </a:r>
            <a:r>
              <a:rPr kumimoji="0" lang="en-US" altLang="zh-CN" sz="2000" i="0" u="none" strike="noStrike" cap="none" spc="0" normalizeH="0" baseline="3000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hand car</a:t>
            </a:r>
            <a:r>
              <a:rPr kumimoji="0" lang="en-US" altLang="zh-CN" sz="2000" i="0" u="none" strike="noStrike" cap="none" spc="0" normalizeH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zh-CN" sz="2000" dirty="0">
                <a:solidFill>
                  <a:schemeClr val="bg1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e-trading platform (listed on NASDAQ)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Offline first perspective video recording with state-of-art video marking function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Boosting sales by video publishing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Car inspection SOP reminder embedded</a:t>
            </a:r>
          </a:p>
          <a:p>
            <a:pPr marL="285750" marR="0" indent="-2857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Behavior supervision of car inspectors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图片 4" descr="图片包含 汽车, 道路, 卡车&#10;&#10;描述已自动生成">
            <a:extLst>
              <a:ext uri="{FF2B5EF4-FFF2-40B4-BE49-F238E27FC236}">
                <a16:creationId xmlns:a16="http://schemas.microsoft.com/office/drawing/2014/main" id="{399DBA76-DFB9-4CCF-A23D-74914C55E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1922616"/>
            <a:ext cx="6007184" cy="33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65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b25755f-d53e-49c1-be1f-7a79c7383bfc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llvision 4">
      <a:dk1>
        <a:srgbClr val="33CCCA"/>
      </a:dk1>
      <a:lt1>
        <a:srgbClr val="FEFFFF"/>
      </a:lt1>
      <a:dk2>
        <a:srgbClr val="C0C0C0"/>
      </a:dk2>
      <a:lt2>
        <a:srgbClr val="FEFFFF"/>
      </a:lt2>
      <a:accent1>
        <a:srgbClr val="EAEAEA"/>
      </a:accent1>
      <a:accent2>
        <a:srgbClr val="33CCCB"/>
      </a:accent2>
      <a:accent3>
        <a:srgbClr val="1B8887"/>
      </a:accent3>
      <a:accent4>
        <a:srgbClr val="24D5EB"/>
      </a:accent4>
      <a:accent5>
        <a:srgbClr val="73FDFF"/>
      </a:accent5>
      <a:accent6>
        <a:srgbClr val="036665"/>
      </a:accent6>
      <a:hlink>
        <a:srgbClr val="33CCCB"/>
      </a:hlink>
      <a:folHlink>
        <a:srgbClr val="FE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veco group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56</Words>
  <Application>Microsoft Office PowerPoint</Application>
  <PresentationFormat>מסך רחב</PresentationFormat>
  <Paragraphs>6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</vt:i4>
      </vt:variant>
    </vt:vector>
  </HeadingPairs>
  <TitlesOfParts>
    <vt:vector size="24" baseType="lpstr">
      <vt:lpstr>Arial Unicode MS</vt:lpstr>
      <vt:lpstr>等线</vt:lpstr>
      <vt:lpstr>等线 Light</vt:lpstr>
      <vt:lpstr>微软雅黑</vt:lpstr>
      <vt:lpstr>黑体</vt:lpstr>
      <vt:lpstr>宋体</vt:lpstr>
      <vt:lpstr>AppleSymbols</vt:lpstr>
      <vt:lpstr>Arial</vt:lpstr>
      <vt:lpstr>Calibri</vt:lpstr>
      <vt:lpstr>Calibri Bold</vt:lpstr>
      <vt:lpstr>FontAwesome</vt:lpstr>
      <vt:lpstr>Helvetica</vt:lpstr>
      <vt:lpstr>Helvetica Neue</vt:lpstr>
      <vt:lpstr>Helvetica Neue Medium</vt:lpstr>
      <vt:lpstr>Helvetica Neue Thin</vt:lpstr>
      <vt:lpstr>PingFang SC Ultralight</vt:lpstr>
      <vt:lpstr>SegoeUISymbol</vt:lpstr>
      <vt:lpstr>Webdings</vt:lpstr>
      <vt:lpstr>Office 主题​​</vt:lpstr>
      <vt:lpstr>1_Custom Design</vt:lpstr>
      <vt:lpstr>White</vt:lpstr>
      <vt:lpstr>1_Siveco group ppt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Wenjiang LI</dc:creator>
  <cp:lastModifiedBy>שליו זמלר</cp:lastModifiedBy>
  <cp:revision>12</cp:revision>
  <dcterms:created xsi:type="dcterms:W3CDTF">2019-03-26T16:41:10Z</dcterms:created>
  <dcterms:modified xsi:type="dcterms:W3CDTF">2019-09-03T20:32:09Z</dcterms:modified>
</cp:coreProperties>
</file>